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EE99"/>
    <a:srgbClr val="A1FDFD"/>
    <a:srgbClr val="FCC8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1E9846-0087-4BAF-B317-141BE8DD8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8186794-5C59-4A7A-B03F-6C41F2D81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9BE84F-CEFA-452B-BBE1-F66E824F8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6A9C42-7D5D-4539-B014-07992A97C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ACB860-2A76-44D4-9039-2B7E7EC6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6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0A13AE-9B22-4DB7-982F-C7499BD96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A31EBE-9680-4CB0-BCA1-6BE2CD9E4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0FD790-0CFE-4CDD-8A17-C7789000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A4CCFC-DFBF-4ABA-B618-854FF9E77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177D06-A100-4670-BE45-02C32397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0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7F277A-95AA-45FB-AC62-46DE31651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FADB12-FED2-4BD8-9208-4D5C1D4AA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24332C-B5F4-44C8-9205-0637361B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435C56-A923-40BB-AD8C-85EEDC50C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B2FF41-75C0-4187-9C92-4556645FA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77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6E18D-FDD2-4AAE-B9A5-B99DA87F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6575A6-DEAA-4B72-B894-A5E111F45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E89947-326E-4084-AA60-9319409A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019D35-07E6-44EE-8131-49B609FD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81B70-4CB1-4B58-9F2B-4BDAFF9B0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58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D39B0-4CD0-42EF-B7CA-9E536C2CB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EE41A7-66AA-461A-BCC1-9D54D7DCE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3F0C70-E492-43F0-8F52-3556CAE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58DBD8-0D6F-4DD1-BF1F-29C24C72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C4B1A2-C3C0-424C-AAF2-95C290BDE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80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7DA1F9-892D-4D8D-9F50-C34D3E558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350BFE-0FE9-4718-ABEC-A6E8EE5D9A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4BE948-D088-42A2-9147-683AE2D2C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C4F4DE-B402-42A3-80DB-A15EA0E3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57DDF8-F3CD-4A48-8F9F-1F2C8705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7A7E22-2BA8-47D5-AC10-4537CF87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6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BCBF3-D9E1-4818-82C8-1A2499D7D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B226C9-CAF4-42D8-ACD0-F8E13D0CE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9B803F-03AE-4062-B8DE-E59E6655A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03EDF7-DCEE-4FA6-A111-04FF0FBCD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77FC9F-D0BE-4D0C-A009-A5700C393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1E8C2D-ED2A-4888-837B-663A6E4D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0B22D1-071C-4CC9-A34B-7C4123B6B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BAB3-C076-4849-A032-7676B6D9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64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F26848-4FE6-40D9-8E4B-BA5108E6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307C09-556F-4AE8-8C8C-7DD72A82F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2F10425-6DA2-40BD-B55E-F5A1F832B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AD73351-BB28-48EF-8AF0-832A3000D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25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CCBE18A-D5F0-4410-AB23-C0506647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9F9BA9-BFEE-4A2A-981C-B6524DBD8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BA0219-26E3-4A01-B6C5-016C7AE22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F1C82B-BFE7-45F8-BADB-7657391F1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E70CC-19AE-43B9-8650-684502944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2FFB15-3DB3-495E-BDB3-086021289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262D60-E964-44B4-9C03-EA6B8098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8FD410-4499-4517-8C9A-68944F3E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67AE58-EF42-490E-A514-31BE550F9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37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CBD66B-F076-445F-9373-633C32880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3225D4B-8E39-4C03-A25C-E001970CC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BA5558-3DFA-4446-A689-6E07A082B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41867-ED37-47CC-B1A2-BDE859F6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02759B-5D20-40A5-BFFA-D488A735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1ED2D9-072F-43C2-93C9-5A76DEB4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0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891CDC6-BD34-4C00-B494-EF8F5F924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0012D2-9C41-4E05-B25B-9895AB0CA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197D24-DBCF-4AC6-870B-E700DCEBB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F2387-7D98-4472-B7D1-F07B162A2B61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88E7C8-3355-4C76-AB52-D04A5D9C6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181E7A-9C55-447B-AF7B-1DF7DE077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ED9F7-F37E-413D-A332-4E528B93CD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83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center.tym.ed.jp/siryou/gaku-ouen/16471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ext.go.jp/a_menu/ikusei/gakusyushien/index_00001.htm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1830"/>
          </a:xfrm>
          <a:prstGeom prst="rect">
            <a:avLst/>
          </a:prstGeom>
        </p:spPr>
      </p:pic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ACF28F92-FCD3-4D54-9452-73DE72BB11C2}"/>
              </a:ext>
            </a:extLst>
          </p:cNvPr>
          <p:cNvSpPr/>
          <p:nvPr/>
        </p:nvSpPr>
        <p:spPr>
          <a:xfrm>
            <a:off x="372233" y="258945"/>
            <a:ext cx="8423809" cy="1076241"/>
          </a:xfrm>
          <a:prstGeom prst="horizontalScroll">
            <a:avLst/>
          </a:prstGeom>
          <a:solidFill>
            <a:srgbClr val="6EE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児童のみなさんへおすすめ　お役立ち学習サイト</a:t>
            </a:r>
          </a:p>
        </p:txBody>
      </p:sp>
      <p:pic>
        <p:nvPicPr>
          <p:cNvPr id="32" name="図 31">
            <a:hlinkClick r:id="rId3"/>
            <a:extLst>
              <a:ext uri="{FF2B5EF4-FFF2-40B4-BE49-F238E27FC236}">
                <a16:creationId xmlns:a16="http://schemas.microsoft.com/office/drawing/2014/main" id="{26D001C8-C9CD-4286-BC6C-F3D2B97AFA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8" y="1447597"/>
            <a:ext cx="3488436" cy="2505686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8" y="4153535"/>
            <a:ext cx="3430508" cy="2457678"/>
          </a:xfrm>
          <a:prstGeom prst="rect">
            <a:avLst/>
          </a:prstGeom>
        </p:spPr>
      </p:pic>
      <p:pic>
        <p:nvPicPr>
          <p:cNvPr id="3" name="図 2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550" y="2551067"/>
            <a:ext cx="3618765" cy="269426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528" y="1447597"/>
            <a:ext cx="3267739" cy="234716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529" y="4270146"/>
            <a:ext cx="3267739" cy="234106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913017" y="2442754"/>
            <a:ext cx="18418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単元ごとの問題プリントや、過去のチャレンジテスト問題、楽しく学べる活動等の紹介がいっぱい。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82389" y="5107577"/>
            <a:ext cx="22451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入善町で採択している教科書会社から家庭学習用のワークプリントが紹介されています。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4491" y="3644537"/>
            <a:ext cx="18767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solidFill>
                  <a:srgbClr val="FF0000"/>
                </a:solidFill>
              </a:rPr>
              <a:t>文部科学省の学習支援コンテンツポータルサイトの他、国からも家庭学習資料が配信されています。</a:t>
            </a:r>
            <a:endParaRPr kumimoji="1" lang="ja-JP" altLang="en-US" sz="1050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189029" y="2442754"/>
            <a:ext cx="176348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ジャンボールからの課題にも、ぜひ挑戦してくれたまえ。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71909" y="5245330"/>
            <a:ext cx="144997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その他、いろんなサイトでみんなの学習をサポートするよ。</a:t>
            </a:r>
          </a:p>
        </p:txBody>
      </p:sp>
    </p:spTree>
    <p:extLst>
      <p:ext uri="{BB962C8B-B14F-4D97-AF65-F5344CB8AC3E}">
        <p14:creationId xmlns:p14="http://schemas.microsoft.com/office/powerpoint/2010/main" val="1449599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入善町立 黒東小学校</dc:creator>
  <cp:lastModifiedBy>清水 喜孝</cp:lastModifiedBy>
  <cp:revision>9</cp:revision>
  <dcterms:created xsi:type="dcterms:W3CDTF">2020-05-07T01:22:00Z</dcterms:created>
  <dcterms:modified xsi:type="dcterms:W3CDTF">2020-05-12T00:29:52Z</dcterms:modified>
</cp:coreProperties>
</file>